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781105F-984B-874D-B715-E4109287011D}" type="doc">
      <dgm:prSet loTypeId="urn:microsoft.com/office/officeart/2005/8/layout/arrow2" loCatId="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2EBC8695-229B-B946-BD20-7CB3D9C6B436}" type="parTrans" cxnId="{D2612524-7ECC-428F-9F31-6B4AE158CB5F}">
      <dgm:prSet/>
      <dgm:spPr/>
      <dgm:t>
        <a:bodyPr/>
        <a:lstStyle/>
        <a:p>
          <a:endParaRPr lang="es-CO"/>
        </a:p>
      </dgm:t>
    </dgm:pt>
    <dgm:pt modelId="{F04B2361-426F-2346-9BEB-768FA1E4285D}">
      <dgm:prSet phldrT="[Texto]"/>
      <dgm:spPr/>
      <dgm:t>
        <a:bodyPr/>
        <a:lstStyle/>
        <a:p>
          <a:pPr algn="ctr"/>
          <a:r>
            <a:rPr lang="es-CO"/>
            <a:t>2004</a:t>
          </a:r>
        </a:p>
        <a:p>
          <a:pPr algn="ctr"/>
          <a:r>
            <a:rPr lang="es-CO"/>
            <a:t>8CPSAM</a:t>
          </a:r>
        </a:p>
        <a:p>
          <a:pPr algn="ctr"/>
          <a:r>
            <a:rPr lang="es-CO"/>
            <a:t>120 PM</a:t>
          </a:r>
        </a:p>
      </dgm:t>
    </dgm:pt>
    <dgm:pt modelId="{C858DCC7-762C-FC4E-838B-6D0A8F7D8629}" type="sibTrans" cxnId="{D2612524-7ECC-428F-9F31-6B4AE158CB5F}">
      <dgm:prSet/>
      <dgm:spPr/>
      <dgm:t>
        <a:bodyPr/>
        <a:lstStyle/>
        <a:p>
          <a:endParaRPr lang="es-CO"/>
        </a:p>
      </dgm:t>
    </dgm:pt>
    <dgm:pt modelId="{AE3895C9-9540-7545-8639-485996A81745}" type="parTrans" cxnId="{6BAA19C3-A39A-4714-A1CA-5C75E8897C2B}">
      <dgm:prSet/>
      <dgm:spPr/>
      <dgm:t>
        <a:bodyPr/>
        <a:lstStyle/>
        <a:p>
          <a:endParaRPr lang="es-CO"/>
        </a:p>
      </dgm:t>
    </dgm:pt>
    <dgm:pt modelId="{C235B085-03BC-C74F-B960-B88B0F9952B5}">
      <dgm:prSet/>
      <dgm:spPr/>
      <dgm:t>
        <a:bodyPr/>
        <a:lstStyle/>
        <a:p>
          <a:pPr algn="ctr"/>
          <a:r>
            <a:rPr lang="es-CO"/>
            <a:t>2012</a:t>
          </a:r>
        </a:p>
        <a:p>
          <a:pPr algn="ctr"/>
          <a:r>
            <a:rPr lang="es-CO"/>
            <a:t>15 CPSAM</a:t>
          </a:r>
        </a:p>
        <a:p>
          <a:pPr algn="ctr"/>
          <a:r>
            <a:rPr lang="es-CO"/>
            <a:t>625 PM</a:t>
          </a:r>
        </a:p>
      </dgm:t>
    </dgm:pt>
    <dgm:pt modelId="{EDB60A7C-32B2-C146-8F5C-003E24A2B9BB}" type="sibTrans" cxnId="{6BAA19C3-A39A-4714-A1CA-5C75E8897C2B}">
      <dgm:prSet/>
      <dgm:spPr/>
      <dgm:t>
        <a:bodyPr/>
        <a:lstStyle/>
        <a:p>
          <a:endParaRPr lang="es-CO"/>
        </a:p>
      </dgm:t>
    </dgm:pt>
    <dgm:pt modelId="{1F5821F1-48C2-7D43-9761-2DFA4DC8E346}" type="parTrans" cxnId="{B5C2C8E7-BD17-41A6-AAC3-D7D15DA94AB4}">
      <dgm:prSet/>
      <dgm:spPr/>
      <dgm:t>
        <a:bodyPr/>
        <a:lstStyle/>
        <a:p>
          <a:endParaRPr lang="es-CO"/>
        </a:p>
      </dgm:t>
    </dgm:pt>
    <dgm:pt modelId="{B94F2720-E3DE-F347-9815-5B81487700FF}">
      <dgm:prSet/>
      <dgm:spPr/>
      <dgm:t>
        <a:bodyPr/>
        <a:lstStyle/>
        <a:p>
          <a:pPr algn="ctr"/>
          <a:r>
            <a:rPr lang="es-CO"/>
            <a:t>2014</a:t>
          </a:r>
        </a:p>
        <a:p>
          <a:pPr algn="ctr"/>
          <a:r>
            <a:rPr lang="es-CO"/>
            <a:t>13 CPSAM</a:t>
          </a:r>
        </a:p>
        <a:p>
          <a:pPr algn="ctr"/>
          <a:r>
            <a:rPr lang="es-CO"/>
            <a:t>935 PM</a:t>
          </a:r>
        </a:p>
      </dgm:t>
    </dgm:pt>
    <dgm:pt modelId="{F9B33BF3-F261-4E40-A854-EC1F83070957}" type="sibTrans" cxnId="{B5C2C8E7-BD17-41A6-AAC3-D7D15DA94AB4}">
      <dgm:prSet/>
      <dgm:spPr/>
      <dgm:t>
        <a:bodyPr/>
        <a:lstStyle/>
        <a:p>
          <a:endParaRPr lang="es-CO"/>
        </a:p>
      </dgm:t>
    </dgm:pt>
    <dgm:pt modelId="{4AE1CA60-C4A2-4A29-8244-66420F6692E3}" type="parTrans" cxnId="{05EC3E64-7FC2-45F3-B467-88392943D556}">
      <dgm:prSet/>
      <dgm:spPr/>
      <dgm:t>
        <a:bodyPr/>
        <a:lstStyle/>
        <a:p>
          <a:endParaRPr lang="es-ES"/>
        </a:p>
      </dgm:t>
    </dgm:pt>
    <dgm:pt modelId="{2CDDB4F2-6DE1-458D-8536-9CBF18BA3E5C}">
      <dgm:prSet/>
      <dgm:spPr/>
      <dgm:t>
        <a:bodyPr/>
        <a:lstStyle/>
        <a:p>
          <a:r>
            <a:rPr lang="es-ES" smtClean="0"/>
            <a:t>2020</a:t>
          </a:r>
          <a:endParaRPr lang="es-ES"/>
        </a:p>
        <a:p>
          <a:r>
            <a:rPr lang="es-ES" smtClean="0"/>
            <a:t>16 </a:t>
          </a:r>
          <a:r>
            <a:rPr lang="es-ES"/>
            <a:t>CPSAM</a:t>
          </a:r>
        </a:p>
        <a:p>
          <a:r>
            <a:rPr lang="es-ES" smtClean="0"/>
            <a:t>+1000 </a:t>
          </a:r>
          <a:r>
            <a:rPr lang="es-ES"/>
            <a:t>PM</a:t>
          </a:r>
        </a:p>
      </dgm:t>
    </dgm:pt>
    <dgm:pt modelId="{4EFAA837-A332-48DA-808D-6A0191E9B680}" type="sibTrans" cxnId="{05EC3E64-7FC2-45F3-B467-88392943D556}">
      <dgm:prSet/>
      <dgm:spPr/>
      <dgm:t>
        <a:bodyPr/>
        <a:lstStyle/>
        <a:p>
          <a:endParaRPr lang="es-ES"/>
        </a:p>
      </dgm:t>
    </dgm:pt>
    <dgm:pt modelId="{8A34686B-CF02-7543-A504-D0D3C91456CD}" type="pres">
      <dgm:prSet presAssocID="{8781105F-984B-874D-B715-E4109287011D}" presName="arrowDiagram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3F03F23-532E-844A-98BB-01AD59438B0F}" type="pres">
      <dgm:prSet presAssocID="{8781105F-984B-874D-B715-E4109287011D}" presName="arrow" presStyleLbl="bgShp" presStyleCnt="1" custLinFactNeighborX="-33465" custLinFactNeighborY="42757"/>
      <dgm:spPr/>
      <dgm:t>
        <a:bodyPr/>
        <a:lstStyle/>
        <a:p>
          <a:endParaRPr lang="es-CO"/>
        </a:p>
      </dgm:t>
    </dgm:pt>
    <dgm:pt modelId="{4FD0C317-CE4D-4824-9EB8-DD630C013034}" type="pres">
      <dgm:prSet presAssocID="{8781105F-984B-874D-B715-E4109287011D}" presName="arrowDiagram4"/>
      <dgm:spPr/>
      <dgm:t>
        <a:bodyPr/>
        <a:lstStyle/>
        <a:p>
          <a:endParaRPr lang="es-CO"/>
        </a:p>
      </dgm:t>
    </dgm:pt>
    <dgm:pt modelId="{009E42AC-57F7-4CBF-959A-FDF9A1414553}" type="pres">
      <dgm:prSet presAssocID="{F04B2361-426F-2346-9BEB-768FA1E4285D}" presName="bullet4a" presStyleLbl="node1" presStyleCnt="4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CO"/>
        </a:p>
      </dgm:t>
    </dgm:pt>
    <dgm:pt modelId="{B9C6DFF9-7DF2-452E-B2B5-C32BED58B147}" type="pres">
      <dgm:prSet presAssocID="{F04B2361-426F-2346-9BEB-768FA1E4285D}" presName="textBox4a" presStyleLbl="revTx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2A1E4A-5B93-4EA7-A475-E57877567041}" type="pres">
      <dgm:prSet presAssocID="{C235B085-03BC-C74F-B960-B88B0F9952B5}" presName="bullet4b" presStyleLbl="node1" presStyleIdx="1" presStyleCnt="4"/>
      <dgm:spPr>
        <a:solidFill>
          <a:schemeClr val="accent2"/>
        </a:solidFill>
      </dgm:spPr>
      <dgm:t>
        <a:bodyPr/>
        <a:lstStyle/>
        <a:p>
          <a:endParaRPr lang="es-CO"/>
        </a:p>
      </dgm:t>
    </dgm:pt>
    <dgm:pt modelId="{AF930416-2AD5-4CCE-9913-F3E6333AEB4D}" type="pres">
      <dgm:prSet presAssocID="{C235B085-03BC-C74F-B960-B88B0F9952B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03CDB8-9815-4EE9-ACBE-53E7A2D7F9AA}" type="pres">
      <dgm:prSet presAssocID="{B94F2720-E3DE-F347-9815-5B81487700FF}" presName="bullet4c" presStyleLbl="node1" presStyleIdx="2" presStyleCnt="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CO"/>
        </a:p>
      </dgm:t>
    </dgm:pt>
    <dgm:pt modelId="{1EFC2EF2-4F48-48E4-BCEC-B3B6E79FCAFF}" type="pres">
      <dgm:prSet presAssocID="{B94F2720-E3DE-F347-9815-5B81487700F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117B0A-FEDA-4795-9EFE-0E5C82240835}" type="pres">
      <dgm:prSet presAssocID="{2CDDB4F2-6DE1-458D-8536-9CBF18BA3E5C}" presName="bullet4d" presStyleLbl="node1" presStyleIdx="3" presStyleCnt="4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s-CO"/>
        </a:p>
      </dgm:t>
    </dgm:pt>
    <dgm:pt modelId="{8DA453AB-F1F1-4D90-8F9F-FD0796D228A3}" type="pres">
      <dgm:prSet presAssocID="{2CDDB4F2-6DE1-458D-8536-9CBF18BA3E5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2612524-7ECC-428F-9F31-6B4AE158CB5F}" srcId="{8781105F-984B-874D-B715-E4109287011D}" destId="{F04B2361-426F-2346-9BEB-768FA1E4285D}" srcOrd="0" destOrd="0" parTransId="{2EBC8695-229B-B946-BD20-7CB3D9C6B436}" sibTransId="{C858DCC7-762C-FC4E-838B-6D0A8F7D8629}"/>
    <dgm:cxn modelId="{6BAA19C3-A39A-4714-A1CA-5C75E8897C2B}" srcId="{8781105F-984B-874D-B715-E4109287011D}" destId="{C235B085-03BC-C74F-B960-B88B0F9952B5}" srcOrd="1" destOrd="0" parTransId="{AE3895C9-9540-7545-8639-485996A81745}" sibTransId="{EDB60A7C-32B2-C146-8F5C-003E24A2B9BB}"/>
    <dgm:cxn modelId="{B5C2C8E7-BD17-41A6-AAC3-D7D15DA94AB4}" srcId="{8781105F-984B-874D-B715-E4109287011D}" destId="{B94F2720-E3DE-F347-9815-5B81487700FF}" srcOrd="2" destOrd="0" parTransId="{1F5821F1-48C2-7D43-9761-2DFA4DC8E346}" sibTransId="{F9B33BF3-F261-4E40-A854-EC1F83070957}"/>
    <dgm:cxn modelId="{05EC3E64-7FC2-45F3-B467-88392943D556}" srcId="{8781105F-984B-874D-B715-E4109287011D}" destId="{2CDDB4F2-6DE1-458D-8536-9CBF18BA3E5C}" srcOrd="3" destOrd="0" parTransId="{4AE1CA60-C4A2-4A29-8244-66420F6692E3}" sibTransId="{4EFAA837-A332-48DA-808D-6A0191E9B680}"/>
    <dgm:cxn modelId="{81B34826-57CA-42DC-9AFE-66C4C186BD13}" type="presOf" srcId="{8781105F-984B-874D-B715-E4109287011D}" destId="{8A34686B-CF02-7543-A504-D0D3C91456CD}" srcOrd="0" destOrd="0" presId="urn:microsoft.com/office/officeart/2005/8/layout/arrow2"/>
    <dgm:cxn modelId="{E15D34CC-7B34-4006-AEAB-102A6998F3E0}" type="presParOf" srcId="{8A34686B-CF02-7543-A504-D0D3C91456CD}" destId="{53F03F23-532E-844A-98BB-01AD59438B0F}" srcOrd="0" destOrd="0" presId="urn:microsoft.com/office/officeart/2005/8/layout/arrow2"/>
    <dgm:cxn modelId="{46DAB973-2F3E-4069-9565-50FFB4E2DF79}" type="presParOf" srcId="{8A34686B-CF02-7543-A504-D0D3C91456CD}" destId="{4FD0C317-CE4D-4824-9EB8-DD630C013034}" srcOrd="1" destOrd="0" presId="urn:microsoft.com/office/officeart/2005/8/layout/arrow2"/>
    <dgm:cxn modelId="{5F4104ED-C595-4CF1-82A6-4302671B6276}" type="presParOf" srcId="{4FD0C317-CE4D-4824-9EB8-DD630C013034}" destId="{009E42AC-57F7-4CBF-959A-FDF9A1414553}" srcOrd="0" destOrd="0" presId="urn:microsoft.com/office/officeart/2005/8/layout/arrow2"/>
    <dgm:cxn modelId="{5C812305-0B32-40CE-9F82-3DB6C091EE58}" type="presParOf" srcId="{4FD0C317-CE4D-4824-9EB8-DD630C013034}" destId="{B9C6DFF9-7DF2-452E-B2B5-C32BED58B147}" srcOrd="1" destOrd="0" presId="urn:microsoft.com/office/officeart/2005/8/layout/arrow2"/>
    <dgm:cxn modelId="{6F6F785D-6E8A-4000-BE5D-05FEBE795C6A}" type="presOf" srcId="{F04B2361-426F-2346-9BEB-768FA1E4285D}" destId="{B9C6DFF9-7DF2-452E-B2B5-C32BED58B147}" srcOrd="0" destOrd="0" presId="urn:microsoft.com/office/officeart/2005/8/layout/arrow2"/>
    <dgm:cxn modelId="{201F42BC-E4B1-48B6-94D0-1148BF6EF27E}" type="presParOf" srcId="{4FD0C317-CE4D-4824-9EB8-DD630C013034}" destId="{4E2A1E4A-5B93-4EA7-A475-E57877567041}" srcOrd="2" destOrd="0" presId="urn:microsoft.com/office/officeart/2005/8/layout/arrow2"/>
    <dgm:cxn modelId="{DBC556FD-E50F-41A0-9087-73A4C5B497A1}" type="presParOf" srcId="{4FD0C317-CE4D-4824-9EB8-DD630C013034}" destId="{AF930416-2AD5-4CCE-9913-F3E6333AEB4D}" srcOrd="3" destOrd="0" presId="urn:microsoft.com/office/officeart/2005/8/layout/arrow2"/>
    <dgm:cxn modelId="{563F3E63-D9B4-47CA-96BD-5D89B1408EDA}" type="presOf" srcId="{C235B085-03BC-C74F-B960-B88B0F9952B5}" destId="{AF930416-2AD5-4CCE-9913-F3E6333AEB4D}" srcOrd="0" destOrd="0" presId="urn:microsoft.com/office/officeart/2005/8/layout/arrow2"/>
    <dgm:cxn modelId="{579AF9BF-DE75-4535-8422-19810FA9E5E3}" type="presParOf" srcId="{4FD0C317-CE4D-4824-9EB8-DD630C013034}" destId="{0003CDB8-9815-4EE9-ACBE-53E7A2D7F9AA}" srcOrd="4" destOrd="0" presId="urn:microsoft.com/office/officeart/2005/8/layout/arrow2"/>
    <dgm:cxn modelId="{0330BC87-C0D5-401E-91F0-16A07A188960}" type="presParOf" srcId="{4FD0C317-CE4D-4824-9EB8-DD630C013034}" destId="{1EFC2EF2-4F48-48E4-BCEC-B3B6E79FCAFF}" srcOrd="5" destOrd="0" presId="urn:microsoft.com/office/officeart/2005/8/layout/arrow2"/>
    <dgm:cxn modelId="{CFFB0544-4124-43D1-90C0-6010E573B5E3}" type="presOf" srcId="{B94F2720-E3DE-F347-9815-5B81487700FF}" destId="{1EFC2EF2-4F48-48E4-BCEC-B3B6E79FCAFF}" srcOrd="0" destOrd="0" presId="urn:microsoft.com/office/officeart/2005/8/layout/arrow2"/>
    <dgm:cxn modelId="{D13E6F08-6062-48F3-AF09-81E65CA2DA42}" type="presParOf" srcId="{4FD0C317-CE4D-4824-9EB8-DD630C013034}" destId="{5C117B0A-FEDA-4795-9EFE-0E5C82240835}" srcOrd="6" destOrd="0" presId="urn:microsoft.com/office/officeart/2005/8/layout/arrow2"/>
    <dgm:cxn modelId="{A063577A-64A5-4A11-8ED5-88C0C22435BA}" type="presParOf" srcId="{4FD0C317-CE4D-4824-9EB8-DD630C013034}" destId="{8DA453AB-F1F1-4D90-8F9F-FD0796D228A3}" srcOrd="7" destOrd="0" presId="urn:microsoft.com/office/officeart/2005/8/layout/arrow2"/>
    <dgm:cxn modelId="{E58AA127-DD06-4522-BC4D-B4E4C913D4CF}" type="presOf" srcId="{2CDDB4F2-6DE1-458D-8536-9CBF18BA3E5C}" destId="{8DA453AB-F1F1-4D90-8F9F-FD0796D228A3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89FE416-73C2-4A79-BE7C-89506A756780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F0B7D8BF-5F29-4C15-A516-EB66A6C39792}" type="parTrans" cxnId="{6E7F7097-5E98-4AB4-A5E1-6DC7FA97FE07}">
      <dgm:prSet/>
      <dgm:spPr/>
      <dgm:t>
        <a:bodyPr/>
        <a:lstStyle/>
        <a:p>
          <a:endParaRPr lang="es-CO"/>
        </a:p>
      </dgm:t>
    </dgm:pt>
    <dgm:pt modelId="{4164C675-2DA9-43C3-896B-E7706009CA53}">
      <dgm:prSet phldrT="[Texto]"/>
      <dgm:spPr/>
      <dgm:t>
        <a:bodyPr/>
        <a:lstStyle/>
        <a:p>
          <a:r>
            <a:rPr lang="es-CO" smtClean="0"/>
            <a:t>1.Informar</a:t>
          </a:r>
          <a:endParaRPr lang="es-CO"/>
        </a:p>
      </dgm:t>
    </dgm:pt>
    <dgm:pt modelId="{4A77027A-DA95-4B0C-96DC-D5D256A452DA}" type="sibTrans" cxnId="{6E7F7097-5E98-4AB4-A5E1-6DC7FA97FE07}">
      <dgm:prSet/>
      <dgm:spPr/>
      <dgm:t>
        <a:bodyPr/>
        <a:lstStyle/>
        <a:p>
          <a:endParaRPr lang="es-CO"/>
        </a:p>
      </dgm:t>
    </dgm:pt>
    <dgm:pt modelId="{DA66D981-D178-4DE2-B1A0-AC237DC8C3F9}" type="parTrans" cxnId="{F1D90CB1-EFB5-4A00-97BA-BE54D72E3516}">
      <dgm:prSet/>
      <dgm:spPr/>
      <dgm:t>
        <a:bodyPr/>
        <a:lstStyle/>
        <a:p>
          <a:endParaRPr lang="es-CO"/>
        </a:p>
      </dgm:t>
    </dgm:pt>
    <dgm:pt modelId="{75E9437F-E267-45A6-929E-70BE8D4A0F88}">
      <dgm:prSet phldrT="[Texto]"/>
      <dgm:spPr/>
      <dgm:t>
        <a:bodyPr/>
        <a:lstStyle/>
        <a:p>
          <a:r>
            <a:rPr lang="es-CO" smtClean="0"/>
            <a:t>2.Documentar</a:t>
          </a:r>
          <a:endParaRPr lang="es-CO"/>
        </a:p>
      </dgm:t>
    </dgm:pt>
    <dgm:pt modelId="{B186E70A-18E7-4C6D-8594-67552C13D0B2}" type="sibTrans" cxnId="{F1D90CB1-EFB5-4A00-97BA-BE54D72E3516}">
      <dgm:prSet/>
      <dgm:spPr/>
      <dgm:t>
        <a:bodyPr/>
        <a:lstStyle/>
        <a:p>
          <a:endParaRPr lang="es-CO"/>
        </a:p>
      </dgm:t>
    </dgm:pt>
    <dgm:pt modelId="{9295B312-AE80-4653-9148-DF7A81446628}" type="parTrans" cxnId="{5CD467B0-BA6B-4212-B56C-3444449C300B}">
      <dgm:prSet/>
      <dgm:spPr/>
      <dgm:t>
        <a:bodyPr/>
        <a:lstStyle/>
        <a:p>
          <a:endParaRPr lang="es-CO"/>
        </a:p>
      </dgm:t>
    </dgm:pt>
    <dgm:pt modelId="{2EC696E1-95A7-4B71-90F5-F3F0FA60B8D0}">
      <dgm:prSet phldrT="[Texto]"/>
      <dgm:spPr/>
      <dgm:t>
        <a:bodyPr/>
        <a:lstStyle/>
        <a:p>
          <a:r>
            <a:rPr lang="es-CO" smtClean="0"/>
            <a:t>3.Prevenir</a:t>
          </a:r>
          <a:endParaRPr lang="es-CO"/>
        </a:p>
      </dgm:t>
    </dgm:pt>
    <dgm:pt modelId="{CA4E3413-5724-41B1-B740-3CBE06664DDB}" type="sibTrans" cxnId="{5CD467B0-BA6B-4212-B56C-3444449C300B}">
      <dgm:prSet/>
      <dgm:spPr/>
      <dgm:t>
        <a:bodyPr/>
        <a:lstStyle/>
        <a:p>
          <a:endParaRPr lang="es-CO"/>
        </a:p>
      </dgm:t>
    </dgm:pt>
    <dgm:pt modelId="{5F8F3DF2-25F3-4BE3-9584-E31482E49FA0}" type="parTrans" cxnId="{35A69D02-B107-4026-8EF5-749995C50A03}">
      <dgm:prSet/>
      <dgm:spPr/>
      <dgm:t>
        <a:bodyPr/>
        <a:lstStyle/>
        <a:p>
          <a:endParaRPr lang="es-CO"/>
        </a:p>
      </dgm:t>
    </dgm:pt>
    <dgm:pt modelId="{32BE893D-DEA3-4DD8-8681-803C5893EF8D}">
      <dgm:prSet phldrT="[Texto]"/>
      <dgm:spPr/>
      <dgm:t>
        <a:bodyPr/>
        <a:lstStyle/>
        <a:p>
          <a:r>
            <a:rPr lang="es-CO" smtClean="0"/>
            <a:t>4.Innovar e implementar</a:t>
          </a:r>
          <a:endParaRPr lang="es-CO"/>
        </a:p>
      </dgm:t>
    </dgm:pt>
    <dgm:pt modelId="{7ACCAAE1-9CE0-48F8-9263-84AA76114BC1}" type="sibTrans" cxnId="{35A69D02-B107-4026-8EF5-749995C50A03}">
      <dgm:prSet/>
      <dgm:spPr/>
      <dgm:t>
        <a:bodyPr/>
        <a:lstStyle/>
        <a:p>
          <a:endParaRPr lang="es-CO"/>
        </a:p>
      </dgm:t>
    </dgm:pt>
    <dgm:pt modelId="{7767AF78-E6E8-4E55-BC5D-F98510C51EFF}" type="pres">
      <dgm:prSet presAssocID="{B89FE416-73C2-4A79-BE7C-89506A756780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F88146D-C2E4-415F-AF00-2EBE86E9D8E4}" type="pres">
      <dgm:prSet presAssocID="{4164C675-2DA9-43C3-896B-E7706009CA53}" presName="node" presStyleLbl="node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40303B-C8E6-4888-A6D7-FC84AE92B919}" type="pres">
      <dgm:prSet presAssocID="{4164C675-2DA9-43C3-896B-E7706009CA53}" presName="spNode"/>
      <dgm:spPr/>
      <dgm:t>
        <a:bodyPr/>
        <a:lstStyle/>
        <a:p/>
      </dgm:t>
    </dgm:pt>
    <dgm:pt modelId="{CFC2CACC-3534-4B12-84F1-B97CBBE04911}" type="pres">
      <dgm:prSet presAssocID="{4A77027A-DA95-4B0C-96DC-D5D256A452DA}" presName="sibTrans" presStyleLbl="sibTrans1D1" presStyleCnt="4"/>
      <dgm:spPr/>
      <dgm:t>
        <a:bodyPr/>
        <a:lstStyle/>
        <a:p>
          <a:endParaRPr lang="es-CO"/>
        </a:p>
      </dgm:t>
    </dgm:pt>
    <dgm:pt modelId="{65D0E973-301F-4807-BAD1-7CE75944615D}" type="pres">
      <dgm:prSet presAssocID="{75E9437F-E267-45A6-929E-70BE8D4A0F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1E24F4-84FF-406C-A9C0-FBA4C463F5A6}" type="pres">
      <dgm:prSet presAssocID="{75E9437F-E267-45A6-929E-70BE8D4A0F88}" presName="spNode"/>
      <dgm:spPr/>
      <dgm:t>
        <a:bodyPr/>
        <a:lstStyle/>
        <a:p/>
      </dgm:t>
    </dgm:pt>
    <dgm:pt modelId="{84368939-0573-480B-BECF-7082E962BF03}" type="pres">
      <dgm:prSet presAssocID="{B186E70A-18E7-4C6D-8594-67552C13D0B2}" presName="sibTrans" presStyleLbl="sibTrans1D1" presStyleIdx="1" presStyleCnt="4"/>
      <dgm:spPr/>
      <dgm:t>
        <a:bodyPr/>
        <a:lstStyle/>
        <a:p>
          <a:endParaRPr lang="es-CO"/>
        </a:p>
      </dgm:t>
    </dgm:pt>
    <dgm:pt modelId="{329E277D-1ECE-4EF2-A109-6FCB817123B4}" type="pres">
      <dgm:prSet presAssocID="{2EC696E1-95A7-4B71-90F5-F3F0FA60B8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6C792C-3A46-42AC-8B0E-562C220C87C4}" type="pres">
      <dgm:prSet presAssocID="{2EC696E1-95A7-4B71-90F5-F3F0FA60B8D0}" presName="spNode"/>
      <dgm:spPr/>
      <dgm:t>
        <a:bodyPr/>
        <a:lstStyle/>
        <a:p/>
      </dgm:t>
    </dgm:pt>
    <dgm:pt modelId="{AF86981E-F292-4E33-B68E-9FFC8C6FF8A0}" type="pres">
      <dgm:prSet presAssocID="{CA4E3413-5724-41B1-B740-3CBE06664DDB}" presName="sibTrans" presStyleLbl="sibTrans1D1" presStyleIdx="2" presStyleCnt="4"/>
      <dgm:spPr/>
      <dgm:t>
        <a:bodyPr/>
        <a:lstStyle/>
        <a:p>
          <a:endParaRPr lang="es-CO"/>
        </a:p>
      </dgm:t>
    </dgm:pt>
    <dgm:pt modelId="{EEC75B8D-400A-4227-9376-4139A9A37D0D}" type="pres">
      <dgm:prSet presAssocID="{32BE893D-DEA3-4DD8-8681-803C5893EF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ADCB63-B201-4D3A-929A-C733D1730069}" type="pres">
      <dgm:prSet presAssocID="{32BE893D-DEA3-4DD8-8681-803C5893EF8D}" presName="spNode"/>
      <dgm:spPr/>
      <dgm:t>
        <a:bodyPr/>
        <a:lstStyle/>
        <a:p/>
      </dgm:t>
    </dgm:pt>
    <dgm:pt modelId="{4EC67A60-D88F-4994-BC22-B8C3AA252240}" type="pres">
      <dgm:prSet presAssocID="{7ACCAAE1-9CE0-48F8-9263-84AA76114BC1}" presName="sibTrans" presStyleLbl="sibTrans1D1" presStyleIdx="3" presStyleCnt="4"/>
      <dgm:spPr/>
      <dgm:t>
        <a:bodyPr/>
        <a:lstStyle/>
        <a:p>
          <a:endParaRPr lang="es-CO"/>
        </a:p>
      </dgm:t>
    </dgm:pt>
  </dgm:ptLst>
  <dgm:cxnLst>
    <dgm:cxn modelId="{6E7F7097-5E98-4AB4-A5E1-6DC7FA97FE07}" srcId="{B89FE416-73C2-4A79-BE7C-89506A756780}" destId="{4164C675-2DA9-43C3-896B-E7706009CA53}" srcOrd="0" destOrd="0" parTransId="{F0B7D8BF-5F29-4C15-A516-EB66A6C39792}" sibTransId="{4A77027A-DA95-4B0C-96DC-D5D256A452DA}"/>
    <dgm:cxn modelId="{F1D90CB1-EFB5-4A00-97BA-BE54D72E3516}" srcId="{B89FE416-73C2-4A79-BE7C-89506A756780}" destId="{75E9437F-E267-45A6-929E-70BE8D4A0F88}" srcOrd="1" destOrd="0" parTransId="{DA66D981-D178-4DE2-B1A0-AC237DC8C3F9}" sibTransId="{B186E70A-18E7-4C6D-8594-67552C13D0B2}"/>
    <dgm:cxn modelId="{5CD467B0-BA6B-4212-B56C-3444449C300B}" srcId="{B89FE416-73C2-4A79-BE7C-89506A756780}" destId="{2EC696E1-95A7-4B71-90F5-F3F0FA60B8D0}" srcOrd="2" destOrd="0" parTransId="{9295B312-AE80-4653-9148-DF7A81446628}" sibTransId="{CA4E3413-5724-41B1-B740-3CBE06664DDB}"/>
    <dgm:cxn modelId="{35A69D02-B107-4026-8EF5-749995C50A03}" srcId="{B89FE416-73C2-4A79-BE7C-89506A756780}" destId="{32BE893D-DEA3-4DD8-8681-803C5893EF8D}" srcOrd="3" destOrd="0" parTransId="{5F8F3DF2-25F3-4BE3-9584-E31482E49FA0}" sibTransId="{7ACCAAE1-9CE0-48F8-9263-84AA76114BC1}"/>
    <dgm:cxn modelId="{FDE3C53C-4909-4491-9ADC-C39D2668F592}" type="presOf" srcId="{B89FE416-73C2-4A79-BE7C-89506A756780}" destId="{7767AF78-E6E8-4E55-BC5D-F98510C51EFF}" srcOrd="0" destOrd="0" presId="urn:microsoft.com/office/officeart/2005/8/layout/cycle5"/>
    <dgm:cxn modelId="{828E359D-E910-4A6D-BCEB-B47C01597611}" type="presParOf" srcId="{7767AF78-E6E8-4E55-BC5D-F98510C51EFF}" destId="{BF88146D-C2E4-415F-AF00-2EBE86E9D8E4}" srcOrd="0" destOrd="0" presId="urn:microsoft.com/office/officeart/2005/8/layout/cycle5"/>
    <dgm:cxn modelId="{2A639B02-AE22-48FB-9157-556E87866F0C}" type="presOf" srcId="{4164C675-2DA9-43C3-896B-E7706009CA53}" destId="{BF88146D-C2E4-415F-AF00-2EBE86E9D8E4}" srcOrd="0" destOrd="0" presId="urn:microsoft.com/office/officeart/2005/8/layout/cycle5"/>
    <dgm:cxn modelId="{752B48FD-7CD2-4118-93F0-D9DDBE63DA12}" type="presParOf" srcId="{7767AF78-E6E8-4E55-BC5D-F98510C51EFF}" destId="{3A40303B-C8E6-4888-A6D7-FC84AE92B919}" srcOrd="1" destOrd="0" presId="urn:microsoft.com/office/officeart/2005/8/layout/cycle5"/>
    <dgm:cxn modelId="{6542E9DD-0777-4929-9964-3410724A4928}" type="presParOf" srcId="{7767AF78-E6E8-4E55-BC5D-F98510C51EFF}" destId="{CFC2CACC-3534-4B12-84F1-B97CBBE04911}" srcOrd="2" destOrd="0" presId="urn:microsoft.com/office/officeart/2005/8/layout/cycle5"/>
    <dgm:cxn modelId="{6BBB3EAE-7207-4801-B3CA-9DDCA4F5A2E7}" type="presOf" srcId="{4A77027A-DA95-4B0C-96DC-D5D256A452DA}" destId="{CFC2CACC-3534-4B12-84F1-B97CBBE04911}" srcOrd="0" destOrd="0" presId="urn:microsoft.com/office/officeart/2005/8/layout/cycle5"/>
    <dgm:cxn modelId="{20F89F3C-8BB6-4D58-B007-C8A570A382C6}" type="presParOf" srcId="{7767AF78-E6E8-4E55-BC5D-F98510C51EFF}" destId="{65D0E973-301F-4807-BAD1-7CE75944615D}" srcOrd="3" destOrd="0" presId="urn:microsoft.com/office/officeart/2005/8/layout/cycle5"/>
    <dgm:cxn modelId="{20FF8051-67E4-4307-BB3A-BA57E04D44B3}" type="presOf" srcId="{75E9437F-E267-45A6-929E-70BE8D4A0F88}" destId="{65D0E973-301F-4807-BAD1-7CE75944615D}" srcOrd="0" destOrd="0" presId="urn:microsoft.com/office/officeart/2005/8/layout/cycle5"/>
    <dgm:cxn modelId="{61BFE1A4-96B9-45F7-BF93-109CC6C1B36C}" type="presParOf" srcId="{7767AF78-E6E8-4E55-BC5D-F98510C51EFF}" destId="{1E1E24F4-84FF-406C-A9C0-FBA4C463F5A6}" srcOrd="4" destOrd="0" presId="urn:microsoft.com/office/officeart/2005/8/layout/cycle5"/>
    <dgm:cxn modelId="{E8E56692-AAA8-4005-9697-14802B7EE7D3}" type="presParOf" srcId="{7767AF78-E6E8-4E55-BC5D-F98510C51EFF}" destId="{84368939-0573-480B-BECF-7082E962BF03}" srcOrd="5" destOrd="0" presId="urn:microsoft.com/office/officeart/2005/8/layout/cycle5"/>
    <dgm:cxn modelId="{22918284-07D2-4E0F-A1D8-DC33E0B063C9}" type="presOf" srcId="{B186E70A-18E7-4C6D-8594-67552C13D0B2}" destId="{84368939-0573-480B-BECF-7082E962BF03}" srcOrd="0" destOrd="0" presId="urn:microsoft.com/office/officeart/2005/8/layout/cycle5"/>
    <dgm:cxn modelId="{14427E8D-671C-4277-BEF5-1A173DCD5E0F}" type="presParOf" srcId="{7767AF78-E6E8-4E55-BC5D-F98510C51EFF}" destId="{329E277D-1ECE-4EF2-A109-6FCB817123B4}" srcOrd="6" destOrd="0" presId="urn:microsoft.com/office/officeart/2005/8/layout/cycle5"/>
    <dgm:cxn modelId="{1A467747-B7E5-4693-A984-59EF1DB80908}" type="presOf" srcId="{2EC696E1-95A7-4B71-90F5-F3F0FA60B8D0}" destId="{329E277D-1ECE-4EF2-A109-6FCB817123B4}" srcOrd="0" destOrd="0" presId="urn:microsoft.com/office/officeart/2005/8/layout/cycle5"/>
    <dgm:cxn modelId="{C8AAA2BA-24A0-4584-93CF-7A1A7E764000}" type="presParOf" srcId="{7767AF78-E6E8-4E55-BC5D-F98510C51EFF}" destId="{396C792C-3A46-42AC-8B0E-562C220C87C4}" srcOrd="7" destOrd="0" presId="urn:microsoft.com/office/officeart/2005/8/layout/cycle5"/>
    <dgm:cxn modelId="{0A28A3CA-AB8D-42DD-939D-D480775B7977}" type="presParOf" srcId="{7767AF78-E6E8-4E55-BC5D-F98510C51EFF}" destId="{AF86981E-F292-4E33-B68E-9FFC8C6FF8A0}" srcOrd="8" destOrd="0" presId="urn:microsoft.com/office/officeart/2005/8/layout/cycle5"/>
    <dgm:cxn modelId="{DAF78C0B-26A7-4E2B-8D5E-0B6F965434FA}" type="presOf" srcId="{CA4E3413-5724-41B1-B740-3CBE06664DDB}" destId="{AF86981E-F292-4E33-B68E-9FFC8C6FF8A0}" srcOrd="0" destOrd="0" presId="urn:microsoft.com/office/officeart/2005/8/layout/cycle5"/>
    <dgm:cxn modelId="{4CEBC46C-1AAB-4EF2-9911-436F37B895EB}" type="presParOf" srcId="{7767AF78-E6E8-4E55-BC5D-F98510C51EFF}" destId="{EEC75B8D-400A-4227-9376-4139A9A37D0D}" srcOrd="9" destOrd="0" presId="urn:microsoft.com/office/officeart/2005/8/layout/cycle5"/>
    <dgm:cxn modelId="{CA8E5FAB-3870-426F-815C-8B421C13B85C}" type="presOf" srcId="{32BE893D-DEA3-4DD8-8681-803C5893EF8D}" destId="{EEC75B8D-400A-4227-9376-4139A9A37D0D}" srcOrd="0" destOrd="0" presId="urn:microsoft.com/office/officeart/2005/8/layout/cycle5"/>
    <dgm:cxn modelId="{B2977F0D-AFBC-4D1A-A191-36C7CAB5D604}" type="presParOf" srcId="{7767AF78-E6E8-4E55-BC5D-F98510C51EFF}" destId="{B2ADCB63-B201-4D3A-929A-C733D1730069}" srcOrd="10" destOrd="0" presId="urn:microsoft.com/office/officeart/2005/8/layout/cycle5"/>
    <dgm:cxn modelId="{1EAD428E-18BA-44AF-AA17-35955769806C}" type="presParOf" srcId="{7767AF78-E6E8-4E55-BC5D-F98510C51EFF}" destId="{4EC67A60-D88F-4994-BC22-B8C3AA252240}" srcOrd="11" destOrd="0" presId="urn:microsoft.com/office/officeart/2005/8/layout/cycle5"/>
    <dgm:cxn modelId="{A7A9CE0B-2FFF-46A4-BB89-A830C085550D}" type="presOf" srcId="{7ACCAAE1-9CE0-48F8-9263-84AA76114BC1}" destId="{4EC67A60-D88F-4994-BC22-B8C3AA25224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3" name=""/>
      <dsp:cNvGrpSpPr/>
    </dsp:nvGrpSpPr>
    <dsp:grpSpPr/>
    <dsp:sp modelId="{53F03F23-532E-844A-98BB-01AD59438B0F}">
      <dsp:nvSpPr>
        <dsp:cNvPr id="24" name=""/>
        <dsp:cNvSpPr/>
      </dsp:nvSpPr>
      <dsp:spPr>
        <a:xfrm>
          <a:off x="0" y="473991"/>
          <a:ext cx="2999000" cy="187437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09E42AC-57F7-4CBF-959A-FDF9A1414553}">
      <dsp:nvSpPr>
        <dsp:cNvPr id="25" name=""/>
        <dsp:cNvSpPr/>
      </dsp:nvSpPr>
      <dsp:spPr>
        <a:xfrm>
          <a:off x="295401" y="1630780"/>
          <a:ext cx="68977" cy="6897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9C6DFF9-7DF2-452E-B2B5-C32BED58B147}">
      <dsp:nvSpPr>
        <dsp:cNvPr id="26" name=""/>
        <dsp:cNvSpPr/>
      </dsp:nvSpPr>
      <dsp:spPr>
        <a:xfrm>
          <a:off x="329890" y="1665269"/>
          <a:ext cx="512829" cy="44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9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2004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8CPSAM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120 PM</a:t>
          </a:r>
        </a:p>
      </dsp:txBody>
      <dsp:txXfrm>
        <a:off x="329890" y="1665269"/>
        <a:ext cx="512829" cy="446101"/>
      </dsp:txXfrm>
    </dsp:sp>
    <dsp:sp modelId="{4E2A1E4A-5B93-4EA7-A475-E57877567041}">
      <dsp:nvSpPr>
        <dsp:cNvPr id="27" name=""/>
        <dsp:cNvSpPr/>
      </dsp:nvSpPr>
      <dsp:spPr>
        <a:xfrm>
          <a:off x="782739" y="1194801"/>
          <a:ext cx="119960" cy="11996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F930416-2AD5-4CCE-9913-F3E6333AEB4D}">
      <dsp:nvSpPr>
        <dsp:cNvPr id="28" name=""/>
        <dsp:cNvSpPr/>
      </dsp:nvSpPr>
      <dsp:spPr>
        <a:xfrm>
          <a:off x="842719" y="1254781"/>
          <a:ext cx="629790" cy="85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4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2012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15 CPSAM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625 PM</a:t>
          </a:r>
        </a:p>
      </dsp:txBody>
      <dsp:txXfrm>
        <a:off x="842719" y="1254781"/>
        <a:ext cx="629790" cy="856589"/>
      </dsp:txXfrm>
    </dsp:sp>
    <dsp:sp modelId="{0003CDB8-9815-4EE9-ACBE-53E7A2D7F9AA}">
      <dsp:nvSpPr>
        <dsp:cNvPr id="29" name=""/>
        <dsp:cNvSpPr/>
      </dsp:nvSpPr>
      <dsp:spPr>
        <a:xfrm>
          <a:off x="1405031" y="873533"/>
          <a:ext cx="158947" cy="158947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EFC2EF2-4F48-48E4-BCEC-B3B6E79FCAFF}">
      <dsp:nvSpPr>
        <dsp:cNvPr id="30" name=""/>
        <dsp:cNvSpPr/>
      </dsp:nvSpPr>
      <dsp:spPr>
        <a:xfrm>
          <a:off x="1484505" y="953006"/>
          <a:ext cx="629790" cy="1158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23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2014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13 CPSAM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/>
            <a:t>935 PM</a:t>
          </a:r>
        </a:p>
      </dsp:txBody>
      <dsp:txXfrm>
        <a:off x="1484505" y="953006"/>
        <a:ext cx="629790" cy="1158363"/>
      </dsp:txXfrm>
    </dsp:sp>
    <dsp:sp modelId="{5C117B0A-FEDA-4795-9EFE-0E5C82240835}">
      <dsp:nvSpPr>
        <dsp:cNvPr id="31" name=""/>
        <dsp:cNvSpPr/>
      </dsp:nvSpPr>
      <dsp:spPr>
        <a:xfrm>
          <a:off x="2082805" y="660979"/>
          <a:ext cx="212929" cy="212929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DA453AB-F1F1-4D90-8F9F-FD0796D228A3}">
      <dsp:nvSpPr>
        <dsp:cNvPr id="32" name=""/>
        <dsp:cNvSpPr/>
      </dsp:nvSpPr>
      <dsp:spPr>
        <a:xfrm>
          <a:off x="2189270" y="767443"/>
          <a:ext cx="629790" cy="134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27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2020</a:t>
          </a:r>
          <a:endParaRPr lang="es-ES" sz="800" kern="120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16 </a:t>
          </a:r>
          <a:r>
            <a:rPr lang="es-ES" sz="800" kern="1200"/>
            <a:t>CPSAM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+1000 </a:t>
          </a:r>
          <a:r>
            <a:rPr lang="es-ES" sz="800" kern="1200"/>
            <a:t>PM</a:t>
          </a:r>
        </a:p>
      </dsp:txBody>
      <dsp:txXfrm>
        <a:off x="2189270" y="767443"/>
        <a:ext cx="629790" cy="1343926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8" name=""/>
      <dsp:cNvGrpSpPr/>
    </dsp:nvGrpSpPr>
    <dsp:grpSpPr/>
    <dsp:sp modelId="{BF88146D-C2E4-415F-AF00-2EBE86E9D8E4}">
      <dsp:nvSpPr>
        <dsp:cNvPr id="1029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1.Informar</a:t>
          </a:r>
          <a:endParaRPr lang="es-CO" sz="1600" kern="1200"/>
        </a:p>
      </dsp:txBody>
      <dsp:txXfrm>
        <a:off x="2367808" y="46264"/>
        <a:ext cx="1360382" cy="851985"/>
      </dsp:txXfrm>
    </dsp:sp>
    <dsp:sp modelId="{CFC2CACC-3534-4B12-84F1-B97CBBE04911}">
      <dsp:nvSpPr>
        <dsp:cNvPr id="1030" name=""/>
        <dsp:cNvSpPr/>
      </dsp:nvSpPr>
      <dsp:spPr>
        <a:xfrm>
          <a:off x="1488257" y="472257"/>
          <a:ext cx="3119485" cy="3119485"/>
        </a:xfrm>
        <a:custGeom>
          <a:rect l="0" t="0" r="0" b="0"/>
          <a:pathLst>
            <a:path>
              <a:moveTo>
                <a:pt x="2486503" y="305186"/>
              </a:moveTo>
              <a:arcTo wR="1559742" hR="1559742" stAng="18387232" swAng="163356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5D0E973-301F-4807-BAD1-7CE75944615D}">
      <dsp:nvSpPr>
        <dsp:cNvPr id="1031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2.Documentar</a:t>
          </a:r>
          <a:endParaRPr lang="es-CO" sz="1600" kern="1200"/>
        </a:p>
      </dsp:txBody>
      <dsp:txXfrm>
        <a:off x="3927551" y="1606007"/>
        <a:ext cx="1360382" cy="851985"/>
      </dsp:txXfrm>
    </dsp:sp>
    <dsp:sp modelId="{84368939-0573-480B-BECF-7082E962BF03}">
      <dsp:nvSpPr>
        <dsp:cNvPr id="1032" name=""/>
        <dsp:cNvSpPr/>
      </dsp:nvSpPr>
      <dsp:spPr>
        <a:xfrm>
          <a:off x="1488257" y="472257"/>
          <a:ext cx="3119485" cy="3119485"/>
        </a:xfrm>
        <a:custGeom>
          <a:rect l="0" t="0" r="0" b="0"/>
          <a:pathLst>
            <a:path>
              <a:moveTo>
                <a:pt x="2957789" y="2251307"/>
              </a:moveTo>
              <a:arcTo wR="1559742" hR="1559742" stAng="1579199" swAng="1633569"/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29E277D-1ECE-4EF2-A109-6FCB817123B4}">
      <dsp:nvSpPr>
        <dsp:cNvPr id="1033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3.Prevenir</a:t>
          </a:r>
          <a:endParaRPr lang="es-CO" sz="1600" kern="1200"/>
        </a:p>
      </dsp:txBody>
      <dsp:txXfrm>
        <a:off x="2367808" y="3165749"/>
        <a:ext cx="1360382" cy="851985"/>
      </dsp:txXfrm>
    </dsp:sp>
    <dsp:sp modelId="{AF86981E-F292-4E33-B68E-9FFC8C6FF8A0}">
      <dsp:nvSpPr>
        <dsp:cNvPr id="1034" name=""/>
        <dsp:cNvSpPr/>
      </dsp:nvSpPr>
      <dsp:spPr>
        <a:xfrm>
          <a:off x="1488257" y="472257"/>
          <a:ext cx="3119485" cy="3119485"/>
        </a:xfrm>
        <a:custGeom>
          <a:rect l="0" t="0" r="0" b="0"/>
          <a:pathLst>
            <a:path>
              <a:moveTo>
                <a:pt x="632981" y="2814299"/>
              </a:moveTo>
              <a:arcTo wR="1559742" hR="1559742" stAng="7587232" swAng="1633569"/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EC75B8D-400A-4227-9376-4139A9A37D0D}">
      <dsp:nvSpPr>
        <dsp:cNvPr id="1035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4.Innovar e implementar</a:t>
          </a:r>
          <a:endParaRPr lang="es-CO" sz="1600" kern="1200"/>
        </a:p>
      </dsp:txBody>
      <dsp:txXfrm>
        <a:off x="808065" y="1606007"/>
        <a:ext cx="1360382" cy="851985"/>
      </dsp:txXfrm>
    </dsp:sp>
    <dsp:sp modelId="{4EC67A60-D88F-4994-BC22-B8C3AA252240}">
      <dsp:nvSpPr>
        <dsp:cNvPr id="1036" name=""/>
        <dsp:cNvSpPr/>
      </dsp:nvSpPr>
      <dsp:spPr>
        <a:xfrm>
          <a:off x="1488257" y="472257"/>
          <a:ext cx="3119485" cy="3119485"/>
        </a:xfrm>
        <a:custGeom>
          <a:rect l="0" t="0" r="0" b="0"/>
          <a:pathLst>
            <a:path>
              <a:moveTo>
                <a:pt x="161695" y="868178"/>
              </a:moveTo>
              <a:arcTo wR="1559742" hR="1559742" stAng="12379199" swAng="1633569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13">
        <dgm:if name="Name14" axis="par ch" ptType="doc node" func="cnt" op="gt" val="1">
          <dgm:layoutNode name="spNode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920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76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6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748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752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5477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669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7948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779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5198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49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diagramDrawing" Target="../diagrams/drawing1.xml" /><Relationship Id="rId11" Type="http://schemas.microsoft.com/office/2007/relationships/hdphoto" Target="../media/hdphoto2.wdp" /><Relationship Id="rId12" Type="http://schemas.openxmlformats.org/officeDocument/2006/relationships/diagramData" Target="../diagrams/data1.xml" /><Relationship Id="rId13" Type="http://schemas.openxmlformats.org/officeDocument/2006/relationships/diagramLayout" Target="../diagrams/layout1.xml" /><Relationship Id="rId14" Type="http://schemas.openxmlformats.org/officeDocument/2006/relationships/diagramQuickStyle" Target="../diagrams/quickStyle1.xml" /><Relationship Id="rId15" Type="http://schemas.openxmlformats.org/officeDocument/2006/relationships/diagramColors" Target="../diagrams/colors1.xml" /><Relationship Id="rId16" Type="http://schemas.openxmlformats.org/officeDocument/2006/relationships/image" Target="../media/image11.jpeg" /><Relationship Id="rId17" Type="http://schemas.openxmlformats.org/officeDocument/2006/relationships/image" Target="../media/image3.jpe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microsoft.com/office/2007/relationships/hdphoto" Target="../media/hdphoto1.wdp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Relationship Id="rId9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4.jpeg" /><Relationship Id="rId11" Type="http://schemas.openxmlformats.org/officeDocument/2006/relationships/image" Target="../media/image25.jpeg" /><Relationship Id="rId12" Type="http://schemas.openxmlformats.org/officeDocument/2006/relationships/image" Target="../media/image26.jpeg" /><Relationship Id="rId13" Type="http://schemas.openxmlformats.org/officeDocument/2006/relationships/image" Target="../media/image27.jpeg" /><Relationship Id="rId14" Type="http://schemas.openxmlformats.org/officeDocument/2006/relationships/image" Target="../media/image28.jpeg" /><Relationship Id="rId15" Type="http://schemas.openxmlformats.org/officeDocument/2006/relationships/image" Target="../media/image29.jpeg" /><Relationship Id="rId16" Type="http://schemas.openxmlformats.org/officeDocument/2006/relationships/image" Target="../media/image30.jpeg" /><Relationship Id="rId17" Type="http://schemas.openxmlformats.org/officeDocument/2006/relationships/image" Target="../media/image31.jpeg" /><Relationship Id="rId18" Type="http://schemas.openxmlformats.org/officeDocument/2006/relationships/image" Target="../media/image3.jpeg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Relationship Id="rId9" Type="http://schemas.openxmlformats.org/officeDocument/2006/relationships/image" Target="../media/image2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Relationship Id="rId7" Type="http://schemas.openxmlformats.org/officeDocument/2006/relationships/image" Target="../media/image32.jpeg" /><Relationship Id="rId8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804228" y="324077"/>
            <a:ext cx="7329713" cy="2387600"/>
          </a:xfrm>
        </p:spPr>
        <p:txBody>
          <a:bodyPr>
            <a:normAutofit fontScale="90000"/>
          </a:bodyPr>
          <a:lstStyle/>
          <a:p>
            <a:r>
              <a:rPr lang="es-ES" b="1" smtClean="0"/>
              <a:t>Unión de Voluntades para Transformar Realidades Sociales</a:t>
            </a:r>
            <a:endParaRPr lang="en-US" b="1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804228" y="2803752"/>
            <a:ext cx="7329713" cy="1655762"/>
          </a:xfrm>
        </p:spPr>
        <p:txBody>
          <a:bodyPr>
            <a:normAutofit lnSpcReduction="10000"/>
          </a:bodyPr>
          <a:lstStyle/>
          <a:p>
            <a:r>
              <a:rPr lang="es-ES" b="1" smtClean="0"/>
              <a:t>ASOCIACIÓN RED DE PROYECCIÓN SOCIAL PARA EL SER HUMANO - PROSOSERH</a:t>
            </a:r>
          </a:p>
          <a:p>
            <a:r>
              <a:rPr lang="es-ES" b="1" smtClean="0"/>
              <a:t>Juan Pablo Triana Velásquez</a:t>
            </a:r>
          </a:p>
          <a:p>
            <a:r>
              <a:rPr lang="es-ES" b="1" smtClean="0"/>
              <a:t>Coordinador General Administrativo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1063083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736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84032" y="5113837"/>
            <a:ext cx="8423936" cy="954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>
                <a:solidFill>
                  <a:schemeClr val="bg1"/>
                </a:solidFill>
                <a:latin typeface="Aller" pitchFamily="2" charset="0"/>
              </a:rPr>
              <a:t>La articulación nos permite responder a los desafíos que nos superan individualmente.</a:t>
            </a:r>
          </a:p>
        </p:txBody>
      </p:sp>
    </p:spTree>
    <p:extLst>
      <p:ext uri="{BB962C8B-B14F-4D97-AF65-F5344CB8AC3E}">
        <p14:creationId xmlns:p14="http://schemas.microsoft.com/office/powerpoint/2010/main" val="294860449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>
                <a:solidFill>
                  <a:srgbClr val="F4781F"/>
                </a:solidFill>
                <a:latin typeface="Agency FB" pitchFamily="34" charset="0"/>
              </a:rPr>
              <a:t>Buenas Prácticas del  Trabajo en Red</a:t>
            </a:r>
            <a:endParaRPr lang="es-CO">
              <a:solidFill>
                <a:srgbClr val="5F6162"/>
              </a:solidFill>
              <a:latin typeface="Agency FB" pitchFamily="34" charset="0"/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1874084" y="1648719"/>
            <a:ext cx="959527" cy="4088755"/>
          </a:xfrm>
          <a:prstGeom prst="rightBrace">
            <a:avLst>
              <a:gd name="adj1" fmla="val 8333"/>
              <a:gd name="adj2" fmla="val 32044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6"/>
          <p:cNvSpPr txBox="1"/>
          <p:nvPr/>
        </p:nvSpPr>
        <p:spPr>
          <a:xfrm>
            <a:off x="3645814" y="1617895"/>
            <a:ext cx="18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smtClean="0">
                <a:solidFill>
                  <a:schemeClr val="accent2"/>
                </a:solidFill>
              </a:rPr>
              <a:t>2004</a:t>
            </a:r>
            <a:endParaRPr lang="es-CO" sz="2400" b="1">
              <a:solidFill>
                <a:schemeClr val="accent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t="23305" r="8964" b="21743"/>
          <a:stretch>
            <a:fillRect/>
          </a:stretch>
        </p:blipFill>
        <p:spPr bwMode="auto">
          <a:xfrm>
            <a:off x="3483226" y="2498659"/>
            <a:ext cx="623777" cy="6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t="23305" r="8964" b="21743"/>
          <a:stretch>
            <a:fillRect/>
          </a:stretch>
        </p:blipFill>
        <p:spPr bwMode="auto">
          <a:xfrm>
            <a:off x="4269668" y="2498659"/>
            <a:ext cx="623777" cy="6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t="23305" r="8964" b="21743"/>
          <a:stretch>
            <a:fillRect/>
          </a:stretch>
        </p:blipFill>
        <p:spPr bwMode="auto">
          <a:xfrm>
            <a:off x="5852375" y="2507125"/>
            <a:ext cx="623777" cy="6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1" t="23305" r="8964" b="21743"/>
          <a:stretch>
            <a:fillRect/>
          </a:stretch>
        </p:blipFill>
        <p:spPr bwMode="auto">
          <a:xfrm>
            <a:off x="5048520" y="2507125"/>
            <a:ext cx="623777" cy="6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03" b="97123" l="2103" r="18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226" r="78967"/>
          <a:stretch>
            <a:fillRect/>
          </a:stretch>
        </p:blipFill>
        <p:spPr bwMode="auto">
          <a:xfrm>
            <a:off x="5933646" y="4046380"/>
            <a:ext cx="457456" cy="5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03" b="97123" l="21120" r="36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71226" r="61601"/>
          <a:stretch>
            <a:fillRect/>
          </a:stretch>
        </p:blipFill>
        <p:spPr bwMode="auto">
          <a:xfrm>
            <a:off x="5406099" y="4046380"/>
            <a:ext cx="417567" cy="5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03" b="97123" l="37852" r="5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18" t="71226" r="43840"/>
          <a:stretch>
            <a:fillRect/>
          </a:stretch>
        </p:blipFill>
        <p:spPr bwMode="auto">
          <a:xfrm>
            <a:off x="4779563" y="4046380"/>
            <a:ext cx="442409" cy="5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03" b="97123" l="57353" r="74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93" t="71226" r="23202"/>
          <a:stretch>
            <a:fillRect/>
          </a:stretch>
        </p:blipFill>
        <p:spPr bwMode="auto">
          <a:xfrm>
            <a:off x="3556990" y="4046380"/>
            <a:ext cx="469885" cy="5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03" b="97123" l="77565" r="97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72" t="71226"/>
          <a:stretch>
            <a:fillRect/>
          </a:stretch>
        </p:blipFill>
        <p:spPr bwMode="auto">
          <a:xfrm>
            <a:off x="4189626" y="4046380"/>
            <a:ext cx="542163" cy="5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212707" y="2036993"/>
            <a:ext cx="337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Fortalecimiento de Organizaciones Sociales</a:t>
            </a:r>
            <a:endParaRPr lang="es-CO" sz="1600" b="1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49283" r="60568" b="38674"/>
          <a:stretch>
            <a:fillRect/>
          </a:stretch>
        </p:blipFill>
        <p:spPr bwMode="auto">
          <a:xfrm>
            <a:off x="3849448" y="5184520"/>
            <a:ext cx="2155156" cy="86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212708" y="3508431"/>
            <a:ext cx="326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Aprovechamiento del Recurso Humano</a:t>
            </a:r>
            <a:endParaRPr lang="es-CO" b="1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graphicFrame>
        <p:nvGraphicFramePr>
          <p:cNvPr id="19" name="Marcador de contenido 3"/>
          <p:cNvGraphicFramePr/>
          <p:nvPr>
            <p:extLst>
              <p:ext uri="{D42A27DB-BD31-4B8C-83A1-F6EECF244321}">
                <p14:modId xmlns:p14="http://schemas.microsoft.com/office/powerpoint/2010/main" val="1452520307"/>
              </p:ext>
            </p:extLst>
          </p:nvPr>
        </p:nvGraphicFramePr>
        <p:xfrm>
          <a:off x="8116200" y="2722918"/>
          <a:ext cx="2999000" cy="2348366"/>
        </p:xfrm>
        <a:graphic>
          <a:graphicData uri="http://schemas.openxmlformats.org/drawingml/2006/diagram">
            <dgm:relIds xmlns:dgm="http://schemas.openxmlformats.org/drawingml/2006/diagram" r:dm="rId12" r:lo="rId13" r:qs="rId14" r:cs="rId15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8175703" y="2065490"/>
            <a:ext cx="2939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>
                <a:solidFill>
                  <a:srgbClr val="F4781F"/>
                </a:solidFill>
                <a:latin typeface="Aller" pitchFamily="2" charset="0"/>
              </a:rPr>
              <a:t>DESARROLLO SOSTENIBLE </a:t>
            </a:r>
          </a:p>
          <a:p>
            <a:pPr algn="ctr"/>
            <a:r>
              <a:rPr lang="es-CO" sz="1400" b="1">
                <a:solidFill>
                  <a:srgbClr val="5F6162"/>
                </a:solidFill>
                <a:latin typeface="Aller" pitchFamily="2" charset="0"/>
              </a:rPr>
              <a:t>2004 - </a:t>
            </a:r>
            <a:r>
              <a:rPr lang="es-CO" sz="1400" b="1" smtClean="0">
                <a:solidFill>
                  <a:srgbClr val="5F6162"/>
                </a:solidFill>
                <a:latin typeface="Aller" pitchFamily="2" charset="0"/>
              </a:rPr>
              <a:t>2020</a:t>
            </a:r>
            <a:endParaRPr lang="es-CO" sz="1400">
              <a:solidFill>
                <a:srgbClr val="5F6162"/>
              </a:solidFill>
            </a:endParaRPr>
          </a:p>
        </p:txBody>
      </p:sp>
      <p:pic>
        <p:nvPicPr>
          <p:cNvPr id="21" name="Imagen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153" y="2681690"/>
            <a:ext cx="1672810" cy="1672810"/>
          </a:xfrm>
          <a:prstGeom prst="ellipse">
            <a:avLst/>
          </a:prstGeom>
        </p:spPr>
      </p:pic>
      <p:sp>
        <p:nvSpPr>
          <p:cNvPr id="22" name="21 Cerrar llave"/>
          <p:cNvSpPr/>
          <p:nvPr/>
        </p:nvSpPr>
        <p:spPr>
          <a:xfrm>
            <a:off x="6777786" y="1694404"/>
            <a:ext cx="983670" cy="4088755"/>
          </a:xfrm>
          <a:prstGeom prst="rightBrace">
            <a:avLst>
              <a:gd name="adj1" fmla="val 8333"/>
              <a:gd name="adj2" fmla="val 32044"/>
            </a:avLst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1125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AutoShape 4" descr="Apoyar icono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" name="AutoShape 6" descr="Apoyar icono gra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8" name="Rectángulo 15"/>
          <p:cNvSpPr/>
          <p:nvPr/>
        </p:nvSpPr>
        <p:spPr>
          <a:xfrm>
            <a:off x="8150611" y="301638"/>
            <a:ext cx="3083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 articulamos con otras organizaciones</a:t>
            </a:r>
            <a:endParaRPr lang="es-ES" sz="32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78" y="784832"/>
            <a:ext cx="4858999" cy="4858999"/>
          </a:xfrm>
          <a:prstGeom prst="ellipse">
            <a:avLst/>
          </a:prstGeom>
        </p:spPr>
      </p:pic>
      <p:pic>
        <p:nvPicPr>
          <p:cNvPr id="30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49" y="426233"/>
            <a:ext cx="1780237" cy="1431037"/>
          </a:xfrm>
          <a:prstGeom prst="rect">
            <a:avLst/>
          </a:prstGeom>
        </p:spPr>
      </p:pic>
      <p:pic>
        <p:nvPicPr>
          <p:cNvPr id="31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960" y="2261160"/>
            <a:ext cx="1369863" cy="1464554"/>
          </a:xfrm>
          <a:prstGeom prst="rect">
            <a:avLst/>
          </a:prstGeom>
        </p:spPr>
      </p:pic>
      <p:pic>
        <p:nvPicPr>
          <p:cNvPr id="32" name="Picture 2" descr="Resultado de imagen para fenalco solid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679" y="4129604"/>
            <a:ext cx="1862390" cy="17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952" y="1969135"/>
            <a:ext cx="2759319" cy="21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325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Rectángulo"/>
          <p:cNvSpPr/>
          <p:nvPr/>
        </p:nvSpPr>
        <p:spPr>
          <a:xfrm>
            <a:off x="-96805" y="0"/>
            <a:ext cx="606391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AutoShape 6" descr="Apoyar icono gra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519643" y="312208"/>
            <a:ext cx="46873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3200" b="1">
                <a:solidFill>
                  <a:srgbClr val="F4781F"/>
                </a:solidFill>
                <a:latin typeface="Agency FB" pitchFamily="34" charset="0"/>
                <a:ea typeface="+mj-ea"/>
                <a:cs typeface="+mj-cs"/>
              </a:rPr>
              <a:t>¿Qué </a:t>
            </a:r>
            <a:r>
              <a:rPr lang="es-CO" sz="3200" b="1" smtClean="0">
                <a:solidFill>
                  <a:srgbClr val="F4781F"/>
                </a:solidFill>
                <a:latin typeface="Agency FB" pitchFamily="34" charset="0"/>
                <a:ea typeface="+mj-ea"/>
                <a:cs typeface="+mj-cs"/>
              </a:rPr>
              <a:t>hemos logrado?</a:t>
            </a:r>
            <a:endParaRPr lang="es-CO" sz="3200" b="1">
              <a:solidFill>
                <a:srgbClr val="F4781F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4330" y="1567433"/>
            <a:ext cx="5135201" cy="400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400" b="1" smtClean="0">
                <a:solidFill>
                  <a:schemeClr val="bg1"/>
                </a:solidFill>
              </a:rPr>
              <a:t>FORTALECIMIENTO DEL SECTOR SOCIAL GENERANDO UN MAYOR IMPACTO COLECTIVO EN LAS ORGANIZACIONES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s-CO" sz="24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400" b="1">
                <a:solidFill>
                  <a:schemeClr val="bg1"/>
                </a:solidFill>
              </a:rPr>
              <a:t>AUMENTAMOS LA FORMALIZACIÓN PRODUCTIVA, EMPRESARIAL Y DE AUTO-GESTIÓN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400" b="1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400" b="1">
                <a:solidFill>
                  <a:schemeClr val="bg1"/>
                </a:solidFill>
              </a:rPr>
              <a:t>GENERAMOS MAYOR CONOCIMIENTO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s-CO" sz="2000" b="1">
              <a:solidFill>
                <a:schemeClr val="bg1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34" y="3212794"/>
            <a:ext cx="1154914" cy="1107987"/>
          </a:xfrm>
          <a:prstGeom prst="rect">
            <a:avLst/>
          </a:prstGeom>
        </p:spPr>
      </p:pic>
      <p:pic>
        <p:nvPicPr>
          <p:cNvPr id="23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35" y="1975639"/>
            <a:ext cx="661861" cy="759636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20" y="3349373"/>
            <a:ext cx="739261" cy="739261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9312310" y="3523696"/>
            <a:ext cx="1535467" cy="568663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49" y="3349374"/>
            <a:ext cx="892270" cy="892270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10" y="4519556"/>
            <a:ext cx="935752" cy="935752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30" y="4334221"/>
            <a:ext cx="953538" cy="953538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7" y="4391181"/>
            <a:ext cx="1138511" cy="1138511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6" y="3185494"/>
            <a:ext cx="1102834" cy="1102834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36" y="4285477"/>
            <a:ext cx="1669905" cy="1030527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33" y="1705224"/>
            <a:ext cx="1266379" cy="1266379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360" y="1695641"/>
            <a:ext cx="1260342" cy="1260342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9" y="1552011"/>
            <a:ext cx="1565380" cy="1565380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00" y="1558868"/>
            <a:ext cx="1551666" cy="1551666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7139" y="4628147"/>
            <a:ext cx="1326801" cy="7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Imagen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2651" y="334322"/>
            <a:ext cx="1825923" cy="1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554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CuadroTexto 4"/>
          <p:cNvSpPr txBox="1"/>
          <p:nvPr/>
        </p:nvSpPr>
        <p:spPr>
          <a:xfrm>
            <a:off x="5245768" y="461873"/>
            <a:ext cx="665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mtClean="0">
                <a:solidFill>
                  <a:srgbClr val="F4781F"/>
                </a:solidFill>
                <a:latin typeface="Agency FB" pitchFamily="34" charset="0"/>
              </a:rPr>
              <a:t>Buenas Prácticas del Trabajo en Red frente al COVID-19</a:t>
            </a:r>
            <a:endParaRPr lang="es-CO" sz="3200">
              <a:solidFill>
                <a:srgbClr val="5F6162"/>
              </a:solidFill>
              <a:latin typeface="Agency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68623" y="1542196"/>
            <a:ext cx="146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DECISIONES: </a:t>
            </a:r>
            <a:endParaRPr lang="es-CO" sz="2400" b="1" smtClean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  <a:p>
            <a:endParaRPr lang="es-CO" sz="2400" b="1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559806058"/>
              </p:ext>
            </p:extLst>
          </p:nvPr>
        </p:nvGraphicFramePr>
        <p:xfrm>
          <a:off x="5575298" y="1770796"/>
          <a:ext cx="6096000" cy="40640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96716" y="-1039"/>
            <a:ext cx="7042484" cy="70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5259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31657" y="1"/>
            <a:ext cx="7283450" cy="1508166"/>
          </a:xfrm>
        </p:spPr>
        <p:txBody>
          <a:bodyPr/>
          <a:lstStyle/>
          <a:p>
            <a:r>
              <a:rPr lang="es-ES" smtClean="0"/>
              <a:t>Agradecimientos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731657" y="1508167"/>
            <a:ext cx="7283450" cy="2018804"/>
          </a:xfrm>
        </p:spPr>
        <p:txBody>
          <a:bodyPr>
            <a:normAutofit/>
          </a:bodyPr>
          <a:lstStyle/>
          <a:p>
            <a:r>
              <a:rPr lang="es-ES" smtClean="0">
                <a:solidFill>
                  <a:schemeClr val="tx1"/>
                </a:solidFill>
              </a:rPr>
              <a:t>Datos de contacto para compartir la buena práctica:</a:t>
            </a:r>
          </a:p>
          <a:p>
            <a:r>
              <a:rPr lang="es-ES" smtClean="0">
                <a:solidFill>
                  <a:schemeClr val="tx1"/>
                </a:solidFill>
              </a:rPr>
              <a:t>Juan Pablo Triana Velásquez	</a:t>
            </a:r>
          </a:p>
          <a:p>
            <a:r>
              <a:rPr lang="es-ES" smtClean="0">
                <a:solidFill>
                  <a:schemeClr val="tx1"/>
                </a:solidFill>
              </a:rPr>
              <a:t>Coordinaciongeneral@prososerh.org</a:t>
            </a:r>
          </a:p>
          <a:p>
            <a:r>
              <a:rPr lang="es-ES" smtClean="0">
                <a:solidFill>
                  <a:schemeClr val="tx1"/>
                </a:solidFill>
              </a:rPr>
              <a:t>3147007298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313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Personalizado</PresentationFormat>
  <Paragraphs>40</Paragraphs>
  <Slides>7</Slides>
  <Notes>0</Notes>
  <TotalTime>73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Tema de Office</vt:lpstr>
      <vt:lpstr>Unión de Voluntades para Transformar Realidades Sociales</vt:lpstr>
      <vt:lpstr>Slide 2</vt:lpstr>
      <vt:lpstr>Buenas Prácticas del  Trabajo en Red</vt:lpstr>
      <vt:lpstr>Slide 4</vt:lpstr>
      <vt:lpstr>Slide 5</vt:lpstr>
      <vt:lpstr>Slide 6</vt:lpstr>
      <vt:lpstr>Agradecimientos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usuario</dc:creator>
  <cp:lastModifiedBy>c470</cp:lastModifiedBy>
  <cp:revision>10</cp:revision>
  <dcterms:created xsi:type="dcterms:W3CDTF">2020-04-06T16:54:01Z</dcterms:created>
  <dcterms:modified xsi:type="dcterms:W3CDTF">2020-06-25T02:44:50Z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2496801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