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52" r:id="rId2"/>
    <p:sldId id="353" r:id="rId3"/>
    <p:sldId id="355" r:id="rId4"/>
    <p:sldId id="357" r:id="rId5"/>
    <p:sldId id="364" r:id="rId6"/>
    <p:sldId id="358" r:id="rId7"/>
    <p:sldId id="366" r:id="rId8"/>
    <p:sldId id="356" r:id="rId9"/>
    <p:sldId id="362" r:id="rId10"/>
    <p:sldId id="363" r:id="rId11"/>
    <p:sldId id="369" r:id="rId12"/>
    <p:sldId id="367" r:id="rId13"/>
    <p:sldId id="370" r:id="rId14"/>
    <p:sldId id="371" r:id="rId15"/>
    <p:sldId id="372" r:id="rId16"/>
    <p:sldId id="373" r:id="rId17"/>
    <p:sldId id="3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49" autoAdjust="0"/>
    <p:restoredTop sz="76698" autoAdjust="0"/>
  </p:normalViewPr>
  <p:slideViewPr>
    <p:cSldViewPr snapToObjects="1">
      <p:cViewPr varScale="1">
        <p:scale>
          <a:sx n="99" d="100"/>
          <a:sy n="99" d="100"/>
        </p:scale>
        <p:origin x="12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B938-8514-443C-9F5E-8950003A6D3E}" type="datetimeFigureOut">
              <a:rPr lang="es-CO" smtClean="0"/>
              <a:t>17/06/20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4B32-7A0B-431F-AF99-956607E183DF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45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4B32-7A0B-431F-AF99-956607E183DF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7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51FD-D3A3-C348-960B-C3ECADCFE004}" type="datetimeFigureOut">
              <a:rPr lang="en-US" smtClean="0"/>
              <a:pPr/>
              <a:t>6/17/20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E9A9-46D7-4344-BC87-88070D2F4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5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8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1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87777-5006-F14E-B114-A4B4EF4A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52" y="0"/>
            <a:ext cx="6057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DFFA6-2160-4646-B752-3E206B71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283"/>
            <a:ext cx="9144000" cy="48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6DCE3-CDA6-4047-8A53-6B7E35A0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635"/>
            <a:ext cx="9144000" cy="57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51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3FBCA-DEF7-F646-8722-23909380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144"/>
            <a:ext cx="9144000" cy="57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0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6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5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3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2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</Words>
  <Application>Microsoft Macintosh PowerPoint</Application>
  <PresentationFormat>On-screen Show (4:3)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Luz</dc:creator>
  <cp:lastModifiedBy>Microsoft Office User</cp:lastModifiedBy>
  <cp:revision>72</cp:revision>
  <dcterms:created xsi:type="dcterms:W3CDTF">2017-03-23T02:47:51Z</dcterms:created>
  <dcterms:modified xsi:type="dcterms:W3CDTF">2020-06-17T14:01:03Z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1817571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